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8" r:id="rId2"/>
    <p:sldId id="407" r:id="rId3"/>
    <p:sldId id="408" r:id="rId4"/>
    <p:sldId id="409" r:id="rId5"/>
    <p:sldId id="273" r:id="rId6"/>
    <p:sldId id="40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0066FF"/>
    <a:srgbClr val="331ECC"/>
    <a:srgbClr val="F8A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7A88F3-2ED7-43BE-AEBA-15A7B52A70EB}" v="2" dt="2026-09-10T23:45:42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18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leen Gagnon" userId="7f3b33abb2c379fa" providerId="LiveId" clId="{EC5189B8-E939-4C5E-8833-19608091CFDF}"/>
    <pc:docChg chg="modSld">
      <pc:chgData name="Kathleen Gagnon" userId="7f3b33abb2c379fa" providerId="LiveId" clId="{EC5189B8-E939-4C5E-8833-19608091CFDF}" dt="2026-09-10T23:45:42.653" v="1" actId="20577"/>
      <pc:docMkLst>
        <pc:docMk/>
      </pc:docMkLst>
      <pc:sldChg chg="modSp">
        <pc:chgData name="Kathleen Gagnon" userId="7f3b33abb2c379fa" providerId="LiveId" clId="{EC5189B8-E939-4C5E-8833-19608091CFDF}" dt="2026-09-10T23:45:42.653" v="1" actId="20577"/>
        <pc:sldMkLst>
          <pc:docMk/>
          <pc:sldMk cId="1158018767" sldId="408"/>
        </pc:sldMkLst>
        <pc:spChg chg="mod">
          <ac:chgData name="Kathleen Gagnon" userId="7f3b33abb2c379fa" providerId="LiveId" clId="{EC5189B8-E939-4C5E-8833-19608091CFDF}" dt="2026-09-10T23:45:42.653" v="1" actId="20577"/>
          <ac:spMkLst>
            <pc:docMk/>
            <pc:sldMk cId="1158018767" sldId="408"/>
            <ac:spMk id="2" creationId="{057C1E9E-4637-A413-9197-5B12C7AADCDB}"/>
          </ac:spMkLst>
        </pc:spChg>
      </pc:sldChg>
      <pc:sldChg chg="modSp">
        <pc:chgData name="Kathleen Gagnon" userId="7f3b33abb2c379fa" providerId="LiveId" clId="{EC5189B8-E939-4C5E-8833-19608091CFDF}" dt="2026-09-07T03:26:37.033" v="0" actId="20577"/>
        <pc:sldMkLst>
          <pc:docMk/>
          <pc:sldMk cId="1323447062" sldId="409"/>
        </pc:sldMkLst>
        <pc:spChg chg="mod">
          <ac:chgData name="Kathleen Gagnon" userId="7f3b33abb2c379fa" providerId="LiveId" clId="{EC5189B8-E939-4C5E-8833-19608091CFDF}" dt="2026-09-07T03:26:37.033" v="0" actId="20577"/>
          <ac:spMkLst>
            <pc:docMk/>
            <pc:sldMk cId="1323447062" sldId="409"/>
            <ac:spMk id="2" creationId="{C7949D7B-9116-228A-2352-ADA870D6F9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17418-2D74-4D2D-970C-99B9C1775508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09381-6A2F-4FA2-8F12-A55A4B5C76F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51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C21CB-E71D-4DA1-B95D-6E560DDE63C5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506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099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481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3688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0946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961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4394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1650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399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253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5639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741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25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329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3105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551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CA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317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7C86-E226-415D-99DC-DA9B867120A5}" type="datetimeFigureOut">
              <a:rPr lang="fr-CA" smtClean="0"/>
              <a:t>2026-09-10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8C2A7AE-3569-4966-8CE1-2B0481A7897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3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6BACC837-1C86-1B4E-3029-88C72724B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78" y="4177678"/>
            <a:ext cx="4802547" cy="2040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EBB1BD-6A28-3473-DA76-BCFBDCC97D31}"/>
              </a:ext>
            </a:extLst>
          </p:cNvPr>
          <p:cNvSpPr/>
          <p:nvPr/>
        </p:nvSpPr>
        <p:spPr>
          <a:xfrm>
            <a:off x="1240125" y="2658979"/>
            <a:ext cx="6894094" cy="154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6C1AEB6-C04B-E638-A07E-D1BC105AA12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44608" y="6402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A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94D0DC9-1908-3103-751D-0528B35688B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4608" y="2359281"/>
            <a:ext cx="7852814" cy="4555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119330C-4E2D-678F-D2AA-195539909BF5}"/>
              </a:ext>
            </a:extLst>
          </p:cNvPr>
          <p:cNvSpPr txBox="1"/>
          <p:nvPr/>
        </p:nvSpPr>
        <p:spPr>
          <a:xfrm>
            <a:off x="2234511" y="1185288"/>
            <a:ext cx="686194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PROJET: </a:t>
            </a:r>
          </a:p>
          <a:p>
            <a:pPr algn="ctr"/>
            <a:endParaRPr lang="fr-FR" sz="40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cap="all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</a:t>
            </a:r>
            <a:r>
              <a:rPr lang="fr-FR" sz="40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DÉVELOPPEMENT </a:t>
            </a:r>
          </a:p>
          <a:p>
            <a:pPr algn="ctr"/>
            <a:r>
              <a:rPr lang="fr-FR" sz="40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PATINEURS 2025-2026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4542D3-F108-998D-BFD1-4E12790C7F96}"/>
              </a:ext>
            </a:extLst>
          </p:cNvPr>
          <p:cNvSpPr/>
          <p:nvPr/>
        </p:nvSpPr>
        <p:spPr>
          <a:xfrm>
            <a:off x="1883664" y="5001559"/>
            <a:ext cx="3613461" cy="1216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9B5D8E4-BD73-628A-20D0-1140BD3B0A5D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92559" y="5001559"/>
            <a:ext cx="4015409" cy="1524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Patinage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Saguenay-Lac-St-Jean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Chibougamau</a:t>
            </a:r>
          </a:p>
          <a:p>
            <a:pPr marL="0" indent="0" algn="ctr">
              <a:buFont typeface="Arial" pitchFamily="34" charset="0"/>
              <a:buNone/>
            </a:pPr>
            <a:endParaRPr lang="en-CA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7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C4E08-A3CC-111E-3CF7-FD6C8D40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094EE-FF07-64AF-4CCE-F84AB98CF4A5}"/>
              </a:ext>
            </a:extLst>
          </p:cNvPr>
          <p:cNvSpPr/>
          <p:nvPr/>
        </p:nvSpPr>
        <p:spPr>
          <a:xfrm>
            <a:off x="2950030" y="2776480"/>
            <a:ext cx="6894094" cy="154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3EC148A-EDA4-A5BA-5926-E38DF00620F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44608" y="6402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A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C8235F4B-6AE7-B18C-977A-BA7F81DD715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4608" y="2359281"/>
            <a:ext cx="7852814" cy="4555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64A5E745-FAD6-9481-1AE1-739128B49E4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149156" y="210116"/>
            <a:ext cx="9649908" cy="4460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CA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Objectifs:</a:t>
            </a:r>
            <a:endParaRPr lang="en-CA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CA" sz="19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patineurs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patineuses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dépisté.es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2025- 2026 pour les   </a:t>
            </a:r>
          </a:p>
          <a:p>
            <a:pPr marL="0" lvl="0" indent="0" defTabSz="457200">
              <a:spcBef>
                <a:spcPts val="0"/>
              </a:spcBef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aider à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prochaine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saison.</a:t>
            </a: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programmes de la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prochaine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saison tant du point de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(programme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équilibré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point de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qualité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d’exécution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Donner des suggestions et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répondre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aux questions des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athlètes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des entraîneur.es.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11126A-84D5-C21F-4A03-45364068A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094" y="4282431"/>
            <a:ext cx="482845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8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F002C-2029-0483-1476-FAC169E62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E53D37-275B-79A2-1ECE-5FB76083102B}"/>
              </a:ext>
            </a:extLst>
          </p:cNvPr>
          <p:cNvSpPr/>
          <p:nvPr/>
        </p:nvSpPr>
        <p:spPr>
          <a:xfrm>
            <a:off x="2950030" y="2776480"/>
            <a:ext cx="6894094" cy="154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7748757-555B-6640-3D7D-45C9D994467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44608" y="6402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A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87926A6-5400-9A37-1D1A-F36FBF43D7C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4608" y="2359281"/>
            <a:ext cx="7852814" cy="4555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57C1E9E-4637-A413-9197-5B12C7AADCD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984564" y="-82512"/>
            <a:ext cx="9649908" cy="44601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Moyens </a:t>
            </a:r>
            <a:r>
              <a:rPr lang="en-CA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utilisés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CA" sz="19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clubs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athlètes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ciblés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toujours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actifs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Regrouper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patineurs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patineuses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clubs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voisins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même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glace.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endroits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l’on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pourrait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dédier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à 90 minutes aux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évaluations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pourrait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même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pendant un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entraînement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selon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patineurs.ses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frais de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évaluateurs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seraient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entièrement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absorbés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CA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Patinage</a:t>
            </a: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SLC.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FAB45022-F304-FA26-073B-B08A661FA5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68" y="4377639"/>
            <a:ext cx="4802547" cy="2040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17009A-6EFB-E4C6-1498-64B395C35ADC}"/>
              </a:ext>
            </a:extLst>
          </p:cNvPr>
          <p:cNvSpPr/>
          <p:nvPr/>
        </p:nvSpPr>
        <p:spPr>
          <a:xfrm>
            <a:off x="1874154" y="5201520"/>
            <a:ext cx="3613461" cy="1216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BB6B3B03-13F9-A97D-73C1-2F19BE71404B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751677" y="5100440"/>
            <a:ext cx="4015409" cy="1524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Patinage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Saguenay-Lac-St-Jean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Chibougamau</a:t>
            </a:r>
          </a:p>
          <a:p>
            <a:pPr marL="0" indent="0" algn="ctr">
              <a:buFont typeface="Arial" pitchFamily="34" charset="0"/>
              <a:buNone/>
            </a:pPr>
            <a:endParaRPr lang="en-CA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01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AAD09-C297-DFDA-0594-EAA0FC265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042F03-646D-AF09-EBDD-33D7A80F2B7A}"/>
              </a:ext>
            </a:extLst>
          </p:cNvPr>
          <p:cNvSpPr/>
          <p:nvPr/>
        </p:nvSpPr>
        <p:spPr>
          <a:xfrm>
            <a:off x="2950030" y="2776480"/>
            <a:ext cx="6894094" cy="154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50C493E-6FE8-FD8B-B69B-D15906E9247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44608" y="6402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A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1572442-92D0-6EDE-964F-112ABAA8B1E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4608" y="2359281"/>
            <a:ext cx="7852814" cy="4555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C7949D7B-9116-228A-2352-ADA870D6F9C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185732" y="130940"/>
            <a:ext cx="9649908" cy="44601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Moyens </a:t>
            </a:r>
            <a:r>
              <a:rPr lang="en-CA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utilisés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fr-CA" sz="2000" b="1" dirty="0">
                <a:solidFill>
                  <a:srgbClr val="1F497D"/>
                </a:solidFill>
                <a:latin typeface="inherit"/>
              </a:rPr>
              <a:t>Dates clés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 : On bloque la période de </a:t>
            </a:r>
            <a:r>
              <a:rPr lang="fr-CA" sz="2000" b="1" dirty="0">
                <a:solidFill>
                  <a:srgbClr val="1F497D"/>
                </a:solidFill>
                <a:latin typeface="inherit"/>
              </a:rPr>
              <a:t>septembre-octobre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 pour les évaluations.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fr-CA" sz="2000" b="1" dirty="0">
                <a:solidFill>
                  <a:srgbClr val="1F497D"/>
                </a:solidFill>
                <a:latin typeface="inherit"/>
              </a:rPr>
              <a:t>Retour en personne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 : On s'assoit avec l'athlète pour revoir son évaluation écrite de l'an passé.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fr-CA" sz="2000" b="1" dirty="0">
                <a:solidFill>
                  <a:srgbClr val="1F497D"/>
                </a:solidFill>
                <a:latin typeface="inherit"/>
              </a:rPr>
              <a:t>Suivi de progression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 : On regarde ensemble le chemin parcouru et les améliorations.</a:t>
            </a:r>
          </a:p>
          <a:p>
            <a:pPr fontAlgn="base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fr-CA" sz="2000" b="1" dirty="0">
                <a:solidFill>
                  <a:srgbClr val="1F497D"/>
                </a:solidFill>
                <a:latin typeface="inherit"/>
              </a:rPr>
              <a:t>Mise à </a:t>
            </a:r>
            <a:r>
              <a:rPr lang="fr-CA" sz="2000" b="1">
                <a:solidFill>
                  <a:srgbClr val="1F497D"/>
                </a:solidFill>
                <a:latin typeface="inherit"/>
              </a:rPr>
              <a:t>jour directe</a:t>
            </a:r>
            <a:r>
              <a:rPr lang="fr-CA" sz="2000">
                <a:solidFill>
                  <a:srgbClr val="1F497D"/>
                </a:solidFill>
                <a:latin typeface="Calibri" panose="020F0502020204030204" pitchFamily="34" charset="0"/>
              </a:rPr>
              <a:t> 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: On en profite pour bonifier les commentaires dans le monitoring pendant la rencontre.</a:t>
            </a:r>
          </a:p>
          <a:p>
            <a:pPr fontAlgn="base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fr-CA" sz="2000" b="1" dirty="0">
                <a:solidFill>
                  <a:srgbClr val="1F497D"/>
                </a:solidFill>
                <a:latin typeface="Calibri" panose="020F0502020204030204" pitchFamily="34" charset="0"/>
              </a:rPr>
              <a:t>Atelier: </a:t>
            </a:r>
            <a:r>
              <a:rPr lang="fr-CA" sz="2000" dirty="0">
                <a:solidFill>
                  <a:srgbClr val="1F497D"/>
                </a:solidFill>
                <a:latin typeface="Calibri" panose="020F0502020204030204" pitchFamily="34" charset="0"/>
              </a:rPr>
              <a:t> Conférence en salle avec les entraîneurs et les athlètes concernant les composantes de programme pour compléter l'activité de monitoring.</a:t>
            </a: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7D3E8072-2FBC-9548-DE11-9C1F827553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68" y="4377639"/>
            <a:ext cx="4802547" cy="2040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6E3B6B-EAFC-B4A7-A644-C644829124A4}"/>
              </a:ext>
            </a:extLst>
          </p:cNvPr>
          <p:cNvSpPr/>
          <p:nvPr/>
        </p:nvSpPr>
        <p:spPr>
          <a:xfrm>
            <a:off x="1874154" y="5201520"/>
            <a:ext cx="3613461" cy="1216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25992169-50C4-E7DD-7A78-DE4C3FCB9A5E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751677" y="5100440"/>
            <a:ext cx="4015409" cy="1524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Patinage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Saguenay-Lac-St-Jean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Chibougamau</a:t>
            </a:r>
          </a:p>
          <a:p>
            <a:pPr marL="0" indent="0" algn="ctr">
              <a:buFont typeface="Arial" pitchFamily="34" charset="0"/>
              <a:buNone/>
            </a:pPr>
            <a:endParaRPr lang="en-CA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4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6BACC837-1C86-1B4E-3029-88C72724B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4" y="642030"/>
            <a:ext cx="8467344" cy="49389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EBB1BD-6A28-3473-DA76-BCFBDCC97D31}"/>
              </a:ext>
            </a:extLst>
          </p:cNvPr>
          <p:cNvSpPr/>
          <p:nvPr/>
        </p:nvSpPr>
        <p:spPr>
          <a:xfrm>
            <a:off x="2923522" y="2464819"/>
            <a:ext cx="6894094" cy="1701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10710EDE-543B-71CB-F603-C52461D4FDC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65776" y="1222825"/>
            <a:ext cx="5371570" cy="248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CA" sz="5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Questions????</a:t>
            </a: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3A4D2-9C72-B9E9-35EA-D334D8CE697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17687" y="2507831"/>
            <a:ext cx="4015409" cy="1524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Patinage</a:t>
            </a:r>
            <a:r>
              <a:rPr lang="en-CA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Saguenay-Lac-St-Jean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Chibougamau</a:t>
            </a:r>
          </a:p>
          <a:p>
            <a:pPr marL="0" indent="0" algn="ctr">
              <a:buFont typeface="Arial" pitchFamily="34" charset="0"/>
              <a:buNone/>
            </a:pPr>
            <a:endParaRPr lang="en-CA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CA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3986AD-73FD-A475-3416-596BB752C34D}"/>
              </a:ext>
            </a:extLst>
          </p:cNvPr>
          <p:cNvSpPr/>
          <p:nvPr/>
        </p:nvSpPr>
        <p:spPr>
          <a:xfrm>
            <a:off x="2892552" y="3897390"/>
            <a:ext cx="6754368" cy="1306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821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246005-F5B7-38CC-9F15-4F24B749AD3D}"/>
              </a:ext>
            </a:extLst>
          </p:cNvPr>
          <p:cNvSpPr txBox="1"/>
          <p:nvPr/>
        </p:nvSpPr>
        <p:spPr>
          <a:xfrm>
            <a:off x="3703324" y="219841"/>
            <a:ext cx="4546679" cy="461665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0066"/>
                </a:solidFill>
              </a:rPr>
              <a:t>Patinage Plus: </a:t>
            </a:r>
            <a:r>
              <a:rPr lang="fr-CA" b="1" dirty="0">
                <a:solidFill>
                  <a:srgbClr val="FF0066"/>
                </a:solidFill>
              </a:rPr>
              <a:t>Apprendre à patiner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81E834-63BB-1BB2-3D01-7162127711C9}"/>
              </a:ext>
            </a:extLst>
          </p:cNvPr>
          <p:cNvSpPr txBox="1"/>
          <p:nvPr/>
        </p:nvSpPr>
        <p:spPr>
          <a:xfrm>
            <a:off x="6366167" y="1253292"/>
            <a:ext cx="4548069" cy="461665"/>
          </a:xfrm>
          <a:prstGeom prst="rect">
            <a:avLst/>
          </a:prstGeom>
          <a:noFill/>
          <a:ln w="28575">
            <a:solidFill>
              <a:srgbClr val="FFD243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C000"/>
                </a:solidFill>
              </a:rPr>
              <a:t>Relève: </a:t>
            </a:r>
            <a:r>
              <a:rPr lang="fr-CA" b="1" dirty="0">
                <a:solidFill>
                  <a:srgbClr val="FFC000"/>
                </a:solidFill>
              </a:rPr>
              <a:t>apprendre à s’entraîner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3B6CB-20EB-BC13-6FF0-06037E200DFD}"/>
              </a:ext>
            </a:extLst>
          </p:cNvPr>
          <p:cNvSpPr txBox="1"/>
          <p:nvPr/>
        </p:nvSpPr>
        <p:spPr>
          <a:xfrm>
            <a:off x="1435609" y="4066231"/>
            <a:ext cx="4535424" cy="23083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00B050"/>
                </a:solidFill>
              </a:rPr>
              <a:t>STAR 6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STAR 7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STAR 8 </a:t>
            </a:r>
            <a:r>
              <a:rPr lang="fr-CA" b="1" dirty="0">
                <a:solidFill>
                  <a:srgbClr val="00B050"/>
                </a:solidFill>
              </a:rPr>
              <a:t>apprendre à compétitionner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STAR 9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STAR 10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STAR OR</a:t>
            </a:r>
            <a:endParaRPr lang="fr-CA" b="1" dirty="0">
              <a:solidFill>
                <a:srgbClr val="00B05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DC16252-C4B5-A91C-C29F-CAA4CB4B90BF}"/>
              </a:ext>
            </a:extLst>
          </p:cNvPr>
          <p:cNvSpPr txBox="1"/>
          <p:nvPr/>
        </p:nvSpPr>
        <p:spPr>
          <a:xfrm>
            <a:off x="6378812" y="5152132"/>
            <a:ext cx="4535424" cy="1200329"/>
          </a:xfrm>
          <a:prstGeom prst="rect">
            <a:avLst/>
          </a:prstGeom>
          <a:noFill/>
          <a:ln w="28575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1F497D"/>
                </a:solidFill>
              </a:rPr>
              <a:t>Novice</a:t>
            </a:r>
          </a:p>
          <a:p>
            <a:r>
              <a:rPr lang="fr-CA" sz="2400" b="1" dirty="0">
                <a:solidFill>
                  <a:srgbClr val="1F497D"/>
                </a:solidFill>
              </a:rPr>
              <a:t>Junior </a:t>
            </a:r>
            <a:r>
              <a:rPr lang="fr-CA" b="1" dirty="0">
                <a:solidFill>
                  <a:srgbClr val="1F497D"/>
                </a:solidFill>
              </a:rPr>
              <a:t>s’entraîner à la compétition</a:t>
            </a:r>
          </a:p>
          <a:p>
            <a:r>
              <a:rPr lang="fr-CA" sz="2400" b="1" dirty="0">
                <a:solidFill>
                  <a:srgbClr val="1F497D"/>
                </a:solidFill>
              </a:rPr>
              <a:t>Senior</a:t>
            </a:r>
            <a:r>
              <a:rPr lang="fr-CA" b="1" dirty="0">
                <a:solidFill>
                  <a:srgbClr val="1F497D"/>
                </a:solidFill>
              </a:rPr>
              <a:t> 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FCF4CA0-EBF0-0A27-DE1F-7FD0EFC7C67E}"/>
              </a:ext>
            </a:extLst>
          </p:cNvPr>
          <p:cNvSpPr txBox="1"/>
          <p:nvPr/>
        </p:nvSpPr>
        <p:spPr>
          <a:xfrm>
            <a:off x="1435608" y="2673177"/>
            <a:ext cx="4546679" cy="461665"/>
          </a:xfrm>
          <a:prstGeom prst="rect">
            <a:avLst/>
          </a:prstGeom>
          <a:noFill/>
          <a:ln w="28575">
            <a:solidFill>
              <a:srgbClr val="FFD243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C000"/>
                </a:solidFill>
              </a:rPr>
              <a:t>STAR 4 </a:t>
            </a:r>
            <a:r>
              <a:rPr lang="fr-CA" b="1" dirty="0">
                <a:solidFill>
                  <a:srgbClr val="FFC000"/>
                </a:solidFill>
              </a:rPr>
              <a:t>apprendre à s’entraîner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91C76D-8B3B-794A-F4E6-A48394D66A41}"/>
              </a:ext>
            </a:extLst>
          </p:cNvPr>
          <p:cNvSpPr txBox="1"/>
          <p:nvPr/>
        </p:nvSpPr>
        <p:spPr>
          <a:xfrm>
            <a:off x="1403549" y="1246637"/>
            <a:ext cx="4578738" cy="1200329"/>
          </a:xfrm>
          <a:prstGeom prst="rect">
            <a:avLst/>
          </a:prstGeom>
          <a:noFill/>
          <a:ln w="28575">
            <a:solidFill>
              <a:srgbClr val="FFD243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C000"/>
                </a:solidFill>
              </a:rPr>
              <a:t>STAR 1</a:t>
            </a:r>
          </a:p>
          <a:p>
            <a:r>
              <a:rPr lang="fr-CA" sz="2400" b="1" dirty="0">
                <a:solidFill>
                  <a:srgbClr val="FFC000"/>
                </a:solidFill>
              </a:rPr>
              <a:t>STAR 2 </a:t>
            </a:r>
            <a:r>
              <a:rPr lang="fr-CA" b="1" dirty="0">
                <a:solidFill>
                  <a:srgbClr val="FFC000"/>
                </a:solidFill>
              </a:rPr>
              <a:t>apprendre à s’entraîner </a:t>
            </a:r>
          </a:p>
          <a:p>
            <a:r>
              <a:rPr lang="fr-CA" sz="2400" b="1" dirty="0">
                <a:solidFill>
                  <a:srgbClr val="FFC000"/>
                </a:solidFill>
              </a:rPr>
              <a:t>STAR 3</a:t>
            </a:r>
            <a:endParaRPr lang="fr-CA" b="1" dirty="0">
              <a:solidFill>
                <a:srgbClr val="FFC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38E0454-A3A3-1BF5-2F3C-07859C2AB16D}"/>
              </a:ext>
            </a:extLst>
          </p:cNvPr>
          <p:cNvSpPr txBox="1"/>
          <p:nvPr/>
        </p:nvSpPr>
        <p:spPr>
          <a:xfrm>
            <a:off x="6366166" y="1935829"/>
            <a:ext cx="4548070" cy="738664"/>
          </a:xfrm>
          <a:prstGeom prst="rect">
            <a:avLst/>
          </a:prstGeom>
          <a:noFill/>
          <a:ln w="28575">
            <a:solidFill>
              <a:srgbClr val="FFD243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C000"/>
                </a:solidFill>
              </a:rPr>
              <a:t>Sans-Limite: </a:t>
            </a:r>
            <a:r>
              <a:rPr lang="fr-CA" b="1" dirty="0">
                <a:solidFill>
                  <a:srgbClr val="FFC000"/>
                </a:solidFill>
              </a:rPr>
              <a:t>apprendre à s’entraîner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FFD4B45-BBC4-429C-4C0F-931187EE4E3A}"/>
              </a:ext>
            </a:extLst>
          </p:cNvPr>
          <p:cNvSpPr txBox="1"/>
          <p:nvPr/>
        </p:nvSpPr>
        <p:spPr>
          <a:xfrm>
            <a:off x="1435609" y="3361053"/>
            <a:ext cx="4535424" cy="461665"/>
          </a:xfrm>
          <a:prstGeom prst="rect">
            <a:avLst/>
          </a:prstGeom>
          <a:noFill/>
          <a:ln w="28575">
            <a:solidFill>
              <a:srgbClr val="FFD243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C000"/>
                </a:solidFill>
              </a:rPr>
              <a:t>STAR 5 </a:t>
            </a:r>
            <a:r>
              <a:rPr lang="fr-CA" b="1" dirty="0">
                <a:solidFill>
                  <a:srgbClr val="FFC000"/>
                </a:solidFill>
              </a:rPr>
              <a:t>apprendre à s’entraîner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EFB30B4E-AD6B-5AF1-1102-4C5E89364826}"/>
              </a:ext>
            </a:extLst>
          </p:cNvPr>
          <p:cNvSpPr txBox="1"/>
          <p:nvPr/>
        </p:nvSpPr>
        <p:spPr>
          <a:xfrm>
            <a:off x="6366166" y="3456410"/>
            <a:ext cx="4535424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00B050"/>
                </a:solidFill>
              </a:rPr>
              <a:t>Pré-Juvénile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Juvénile </a:t>
            </a:r>
            <a:r>
              <a:rPr lang="fr-CA" b="1" dirty="0">
                <a:solidFill>
                  <a:srgbClr val="00B050"/>
                </a:solidFill>
              </a:rPr>
              <a:t>apprendre à compétitionner</a:t>
            </a:r>
          </a:p>
          <a:p>
            <a:r>
              <a:rPr lang="fr-CA" sz="2400" b="1" dirty="0">
                <a:solidFill>
                  <a:srgbClr val="00B050"/>
                </a:solidFill>
              </a:rPr>
              <a:t>Pré-Novice</a:t>
            </a:r>
            <a:endParaRPr lang="fr-CA" b="1" dirty="0">
              <a:solidFill>
                <a:srgbClr val="00B050"/>
              </a:solidFill>
            </a:endParaRPr>
          </a:p>
        </p:txBody>
      </p:sp>
      <p:sp>
        <p:nvSpPr>
          <p:cNvPr id="62" name="Flèche : bas 61">
            <a:extLst>
              <a:ext uri="{FF2B5EF4-FFF2-40B4-BE49-F238E27FC236}">
                <a16:creationId xmlns:a16="http://schemas.microsoft.com/office/drawing/2014/main" id="{03078464-D838-8A46-CB91-674190626566}"/>
              </a:ext>
            </a:extLst>
          </p:cNvPr>
          <p:cNvSpPr/>
          <p:nvPr/>
        </p:nvSpPr>
        <p:spPr>
          <a:xfrm rot="2642543">
            <a:off x="2826209" y="442185"/>
            <a:ext cx="504056" cy="6705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3" name="Flèche : bas 62">
            <a:extLst>
              <a:ext uri="{FF2B5EF4-FFF2-40B4-BE49-F238E27FC236}">
                <a16:creationId xmlns:a16="http://schemas.microsoft.com/office/drawing/2014/main" id="{89642A57-D2AF-476F-EB9F-2E61D8E3665A}"/>
              </a:ext>
            </a:extLst>
          </p:cNvPr>
          <p:cNvSpPr/>
          <p:nvPr/>
        </p:nvSpPr>
        <p:spPr>
          <a:xfrm rot="19206243">
            <a:off x="8711754" y="467432"/>
            <a:ext cx="504056" cy="6705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B218482C-8791-428E-0D31-E1F3085FE3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66" r="27534"/>
          <a:stretch/>
        </p:blipFill>
        <p:spPr>
          <a:xfrm>
            <a:off x="5537129" y="1547518"/>
            <a:ext cx="372624" cy="598566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6AEF11FD-5980-8635-0484-C73EB48D51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66" r="27534"/>
          <a:stretch/>
        </p:blipFill>
        <p:spPr>
          <a:xfrm>
            <a:off x="10291277" y="1108470"/>
            <a:ext cx="333090" cy="535061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183A5FFE-6D73-CCE5-8103-D71ABC0F7A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66" r="27534"/>
          <a:stretch/>
        </p:blipFill>
        <p:spPr>
          <a:xfrm>
            <a:off x="8047162" y="583780"/>
            <a:ext cx="354923" cy="570132"/>
          </a:xfrm>
          <a:prstGeom prst="rect">
            <a:avLst/>
          </a:prstGeom>
        </p:spPr>
      </p:pic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6C0302C4-3904-56D3-3713-D03038F99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451" y="1221567"/>
            <a:ext cx="1332915" cy="5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4B0F9AF2-3FD2-0324-590C-C7044A460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450" y="2035109"/>
            <a:ext cx="1332915" cy="540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281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4346</TotalTime>
  <Words>318</Words>
  <Application>Microsoft Office PowerPoint</Application>
  <PresentationFormat>Grand écran</PresentationFormat>
  <Paragraphs>79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inherit</vt:lpstr>
      <vt:lpstr>Trebuchet MS</vt:lpstr>
      <vt:lpstr>Wingdings</vt:lpstr>
      <vt:lpstr>Wingdings 3</vt:lpstr>
      <vt:lpstr>Facette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Kathleen</dc:creator>
  <cp:lastModifiedBy>Kathleen Gagnon</cp:lastModifiedBy>
  <cp:revision>150</cp:revision>
  <dcterms:created xsi:type="dcterms:W3CDTF">2023-08-19T17:30:20Z</dcterms:created>
  <dcterms:modified xsi:type="dcterms:W3CDTF">2026-09-10T23:45:53Z</dcterms:modified>
</cp:coreProperties>
</file>